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custShowLst>
    <p:custShow name="自訂放映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4660"/>
  </p:normalViewPr>
  <p:slideViewPr>
    <p:cSldViewPr>
      <p:cViewPr varScale="1">
        <p:scale>
          <a:sx n="109" d="100"/>
          <a:sy n="109" d="100"/>
        </p:scale>
        <p:origin x="-19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76428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44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57628"/>
            <a:ext cx="6400800" cy="17532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86644" y="274640"/>
            <a:ext cx="1400156" cy="5851525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829444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854150"/>
            <a:ext cx="7772400" cy="186085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356428"/>
            <a:ext cx="7772400" cy="1501200"/>
          </a:xfrm>
        </p:spPr>
        <p:txBody>
          <a:bodyPr anchor="b"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l">
              <a:buNone/>
              <a:defRPr sz="1800">
                <a:solidFill>
                  <a:schemeClr val="tx2"/>
                </a:solidFill>
              </a:defRPr>
            </a:lvl2pPr>
            <a:lvl3pPr marL="914400" indent="0" algn="l">
              <a:buNone/>
              <a:defRPr sz="1600">
                <a:solidFill>
                  <a:schemeClr val="tx2"/>
                </a:solidFill>
              </a:defRPr>
            </a:lvl3pPr>
            <a:lvl4pPr marL="1371600" indent="0" algn="l">
              <a:buNone/>
              <a:defRPr sz="1400">
                <a:solidFill>
                  <a:schemeClr val="tx2"/>
                </a:solidFill>
              </a:defRPr>
            </a:lvl4pPr>
            <a:lvl5pPr marL="1828800" indent="0" algn="l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6258" y="381000"/>
            <a:ext cx="2667000" cy="183355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3200" b="1" kern="1200" cap="all" spc="5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52800" y="380999"/>
            <a:ext cx="5410200" cy="57451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6258" y="2214554"/>
            <a:ext cx="2667000" cy="39121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580474" y="553734"/>
            <a:ext cx="7349244" cy="4741531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651912" y="612776"/>
            <a:ext cx="7215238" cy="4602175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95295"/>
            <a:ext cx="1357290" cy="5691227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3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14480" y="5481658"/>
            <a:ext cx="7215238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878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2C30-E148-450D-BDBD-B44FFC056786}" type="datetimeFigureOut">
              <a:rPr lang="zh-TW" altLang="en-US" smtClean="0"/>
              <a:t>2019/9/4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483997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92644" y="6483997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55D79-CB8E-4056-8BB1-22713AB0130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000" b="1" kern="1200" cap="all" spc="5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字方塊 11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1195200"/>
            <a:ext cx="3062643" cy="1659600"/>
          </a:xfrm>
          <a:prstGeom prst="rect">
            <a:avLst/>
          </a:prstGeom>
        </p:spPr>
      </p:pic>
      <p:sp>
        <p:nvSpPr>
          <p:cNvPr id="14" name="文字方塊 13"/>
          <p:cNvSpPr txBox="1"/>
          <p:nvPr/>
        </p:nvSpPr>
        <p:spPr>
          <a:xfrm>
            <a:off x="6130776" y="17347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8281739" y="17347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525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5560" y="4428403"/>
            <a:ext cx="2378248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556" y="3451225"/>
            <a:ext cx="146324" cy="219487"/>
          </a:xfrm>
          <a:prstGeom prst="rect">
            <a:avLst/>
          </a:prstGeom>
        </p:spPr>
      </p:pic>
      <p:grpSp>
        <p:nvGrpSpPr>
          <p:cNvPr id="9" name="群組 8"/>
          <p:cNvGrpSpPr/>
          <p:nvPr/>
        </p:nvGrpSpPr>
        <p:grpSpPr>
          <a:xfrm>
            <a:off x="5724000" y="1195200"/>
            <a:ext cx="3062643" cy="1659600"/>
            <a:chOff x="5724000" y="1195200"/>
            <a:chExt cx="3062643" cy="1659600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000" y="1195200"/>
              <a:ext cx="3062643" cy="1659600"/>
            </a:xfrm>
            <a:prstGeom prst="rect">
              <a:avLst/>
            </a:prstGeom>
          </p:spPr>
        </p:pic>
        <p:sp>
          <p:nvSpPr>
            <p:cNvPr id="12" name="文字方塊 11"/>
            <p:cNvSpPr txBox="1"/>
            <p:nvPr/>
          </p:nvSpPr>
          <p:spPr>
            <a:xfrm>
              <a:off x="6130776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8281739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</p:grpSp>
      <p:pic>
        <p:nvPicPr>
          <p:cNvPr id="17" name="圖片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7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副標題 2"/>
          <p:cNvSpPr txBox="1">
            <a:spLocks/>
          </p:cNvSpPr>
          <p:nvPr/>
        </p:nvSpPr>
        <p:spPr>
          <a:xfrm>
            <a:off x="107504" y="1844824"/>
            <a:ext cx="6400800" cy="4752528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Cambr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ambria"/>
              <a:buNone/>
              <a:defRPr kumimoji="0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60000"/>
              <a:buFont typeface="Wingdings 2"/>
              <a:buNone/>
              <a:defRPr kumimoji="0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Calibri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ambria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60000"/>
            <a:r>
              <a:rPr lang="en-US" altLang="zh-TW" dirty="0" smtClean="0"/>
              <a:t>void setup() {</a:t>
            </a:r>
            <a:br>
              <a:rPr lang="en-US" altLang="zh-TW" dirty="0" smtClean="0"/>
            </a:br>
            <a:r>
              <a:rPr lang="en-US" altLang="zh-TW" dirty="0" smtClean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(5, OUTPUT);</a:t>
            </a:r>
            <a:br>
              <a:rPr lang="en-US" altLang="zh-TW" dirty="0" smtClean="0"/>
            </a:br>
            <a:r>
              <a:rPr lang="en-US" altLang="zh-TW" dirty="0" smtClean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OUTPUT);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>void loop() {</a:t>
            </a:r>
            <a:br>
              <a:rPr lang="en-US" altLang="zh-TW" dirty="0" smtClean="0"/>
            </a:br>
            <a:r>
              <a:rPr lang="en-US" altLang="zh-TW" dirty="0" smtClean="0"/>
              <a:t>    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0);</a:t>
            </a:r>
            <a:br>
              <a:rPr lang="en-US" altLang="zh-TW" dirty="0" smtClean="0"/>
            </a:br>
            <a:r>
              <a:rPr lang="en-US" altLang="zh-TW" dirty="0" smtClean="0"/>
              <a:t>     delay(1000);</a:t>
            </a:r>
            <a:br>
              <a:rPr lang="en-US" altLang="zh-TW" dirty="0" smtClean="0"/>
            </a:br>
            <a:r>
              <a:rPr lang="en-US" altLang="zh-TW" dirty="0" smtClean="0"/>
              <a:t>    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br>
              <a:rPr lang="en-US" altLang="zh-TW" dirty="0" smtClean="0"/>
            </a:br>
            <a:r>
              <a:rPr lang="en-US" altLang="zh-TW" dirty="0" smtClean="0"/>
              <a:t>     delay(1000); 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</a:p>
          <a:p>
            <a:pPr algn="l" defTabSz="360000"/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5560" y="4797152"/>
            <a:ext cx="1802184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556" y="3451225"/>
            <a:ext cx="146324" cy="219487"/>
          </a:xfrm>
          <a:prstGeom prst="rect">
            <a:avLst/>
          </a:prstGeom>
        </p:spPr>
      </p:pic>
      <p:grpSp>
        <p:nvGrpSpPr>
          <p:cNvPr id="9" name="群組 8"/>
          <p:cNvGrpSpPr/>
          <p:nvPr/>
        </p:nvGrpSpPr>
        <p:grpSpPr>
          <a:xfrm>
            <a:off x="5724000" y="1195200"/>
            <a:ext cx="3062643" cy="1659600"/>
            <a:chOff x="5724000" y="1195200"/>
            <a:chExt cx="3062643" cy="1659600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000" y="1195200"/>
              <a:ext cx="3062643" cy="1659600"/>
            </a:xfrm>
            <a:prstGeom prst="rect">
              <a:avLst/>
            </a:prstGeom>
          </p:spPr>
        </p:pic>
        <p:sp>
          <p:nvSpPr>
            <p:cNvPr id="12" name="文字方塊 11"/>
            <p:cNvSpPr txBox="1"/>
            <p:nvPr/>
          </p:nvSpPr>
          <p:spPr>
            <a:xfrm>
              <a:off x="6130776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8281739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44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5560" y="5148483"/>
            <a:ext cx="2450256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  <p:grpSp>
        <p:nvGrpSpPr>
          <p:cNvPr id="17" name="群組 16"/>
          <p:cNvGrpSpPr/>
          <p:nvPr/>
        </p:nvGrpSpPr>
        <p:grpSpPr>
          <a:xfrm>
            <a:off x="5724000" y="1195200"/>
            <a:ext cx="3243034" cy="1659600"/>
            <a:chOff x="5724000" y="1195200"/>
            <a:chExt cx="3243034" cy="1659600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000" y="1195200"/>
              <a:ext cx="3243034" cy="1659600"/>
            </a:xfrm>
            <a:prstGeom prst="rect">
              <a:avLst/>
            </a:prstGeom>
          </p:spPr>
        </p:pic>
        <p:sp>
          <p:nvSpPr>
            <p:cNvPr id="19" name="文字方塊 18"/>
            <p:cNvSpPr txBox="1"/>
            <p:nvPr/>
          </p:nvSpPr>
          <p:spPr>
            <a:xfrm>
              <a:off x="6130776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8281739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7888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5560" y="5525941"/>
            <a:ext cx="1730176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  <p:grpSp>
        <p:nvGrpSpPr>
          <p:cNvPr id="17" name="群組 16"/>
          <p:cNvGrpSpPr/>
          <p:nvPr/>
        </p:nvGrpSpPr>
        <p:grpSpPr>
          <a:xfrm>
            <a:off x="5724000" y="1195200"/>
            <a:ext cx="3243034" cy="1659600"/>
            <a:chOff x="5724000" y="1195200"/>
            <a:chExt cx="3243034" cy="1659600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000" y="1195200"/>
              <a:ext cx="3243034" cy="1659600"/>
            </a:xfrm>
            <a:prstGeom prst="rect">
              <a:avLst/>
            </a:prstGeom>
          </p:spPr>
        </p:pic>
        <p:sp>
          <p:nvSpPr>
            <p:cNvPr id="19" name="文字方塊 18"/>
            <p:cNvSpPr txBox="1"/>
            <p:nvPr/>
          </p:nvSpPr>
          <p:spPr>
            <a:xfrm>
              <a:off x="6130776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8281739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9106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7544" y="2222282"/>
            <a:ext cx="2880320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7819485" y="4562425"/>
            <a:ext cx="96329" cy="16708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1195200"/>
            <a:ext cx="3062643" cy="1659600"/>
          </a:xfrm>
          <a:prstGeom prst="rect">
            <a:avLst/>
          </a:prstGeom>
        </p:spPr>
      </p:pic>
      <p:sp>
        <p:nvSpPr>
          <p:cNvPr id="20" name="文字方塊 19"/>
          <p:cNvSpPr txBox="1"/>
          <p:nvPr/>
        </p:nvSpPr>
        <p:spPr>
          <a:xfrm>
            <a:off x="6130776" y="17347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8281739" y="17347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0947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7544" y="2591031"/>
            <a:ext cx="2880320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橢圓 4"/>
          <p:cNvSpPr/>
          <p:nvPr/>
        </p:nvSpPr>
        <p:spPr>
          <a:xfrm>
            <a:off x="7718412" y="4562425"/>
            <a:ext cx="96329" cy="167085"/>
          </a:xfrm>
          <a:prstGeom prst="ellipse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  <p:pic>
        <p:nvPicPr>
          <p:cNvPr id="18" name="圖片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1195200"/>
            <a:ext cx="3062643" cy="1659600"/>
          </a:xfrm>
          <a:prstGeom prst="rect">
            <a:avLst/>
          </a:prstGeom>
        </p:spPr>
      </p:pic>
      <p:sp>
        <p:nvSpPr>
          <p:cNvPr id="19" name="文字方塊 18"/>
          <p:cNvSpPr txBox="1"/>
          <p:nvPr/>
        </p:nvSpPr>
        <p:spPr>
          <a:xfrm>
            <a:off x="6130776" y="17347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8281739" y="17347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5633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52686" y="2962116"/>
            <a:ext cx="2448272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" name="圖片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00" y="1195200"/>
            <a:ext cx="3062643" cy="1659600"/>
          </a:xfrm>
          <a:prstGeom prst="rect">
            <a:avLst/>
          </a:prstGeom>
        </p:spPr>
      </p:pic>
      <p:sp>
        <p:nvSpPr>
          <p:cNvPr id="22" name="文字方塊 21"/>
          <p:cNvSpPr txBox="1"/>
          <p:nvPr/>
        </p:nvSpPr>
        <p:spPr>
          <a:xfrm>
            <a:off x="6130776" y="17347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5</a:t>
            </a:r>
            <a:endParaRPr lang="zh-TW" altLang="en-US" dirty="0"/>
          </a:p>
        </p:txBody>
      </p:sp>
      <p:sp>
        <p:nvSpPr>
          <p:cNvPr id="23" name="文字方塊 22"/>
          <p:cNvSpPr txBox="1"/>
          <p:nvPr/>
        </p:nvSpPr>
        <p:spPr>
          <a:xfrm>
            <a:off x="8281739" y="17347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735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52686" y="3322156"/>
            <a:ext cx="2448272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8" name="圖片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5724000" y="1195200"/>
            <a:ext cx="3243034" cy="1659600"/>
            <a:chOff x="5724000" y="1195200"/>
            <a:chExt cx="3243034" cy="1659600"/>
          </a:xfrm>
        </p:grpSpPr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000" y="1195200"/>
              <a:ext cx="3243034" cy="1659600"/>
            </a:xfrm>
            <a:prstGeom prst="rect">
              <a:avLst/>
            </a:prstGeom>
          </p:spPr>
        </p:pic>
        <p:sp>
          <p:nvSpPr>
            <p:cNvPr id="19" name="文字方塊 18"/>
            <p:cNvSpPr txBox="1"/>
            <p:nvPr/>
          </p:nvSpPr>
          <p:spPr>
            <a:xfrm>
              <a:off x="6130776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8281739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6960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5560" y="4428403"/>
            <a:ext cx="2378248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556" y="3451225"/>
            <a:ext cx="146324" cy="219487"/>
          </a:xfrm>
          <a:prstGeom prst="rect">
            <a:avLst/>
          </a:prstGeom>
        </p:spPr>
      </p:pic>
      <p:grpSp>
        <p:nvGrpSpPr>
          <p:cNvPr id="9" name="群組 8"/>
          <p:cNvGrpSpPr/>
          <p:nvPr/>
        </p:nvGrpSpPr>
        <p:grpSpPr>
          <a:xfrm>
            <a:off x="5724000" y="1195200"/>
            <a:ext cx="3062643" cy="1659600"/>
            <a:chOff x="5724000" y="1195200"/>
            <a:chExt cx="3062643" cy="1659600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000" y="1195200"/>
              <a:ext cx="3062643" cy="1659600"/>
            </a:xfrm>
            <a:prstGeom prst="rect">
              <a:avLst/>
            </a:prstGeom>
          </p:spPr>
        </p:pic>
        <p:sp>
          <p:nvSpPr>
            <p:cNvPr id="12" name="文字方塊 11"/>
            <p:cNvSpPr txBox="1"/>
            <p:nvPr/>
          </p:nvSpPr>
          <p:spPr>
            <a:xfrm>
              <a:off x="6130776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8281739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</p:grpSp>
      <p:pic>
        <p:nvPicPr>
          <p:cNvPr id="17" name="圖片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副標題 2"/>
          <p:cNvSpPr txBox="1">
            <a:spLocks/>
          </p:cNvSpPr>
          <p:nvPr/>
        </p:nvSpPr>
        <p:spPr>
          <a:xfrm>
            <a:off x="107504" y="1844824"/>
            <a:ext cx="6400800" cy="4752528"/>
          </a:xfrm>
          <a:prstGeom prst="rect">
            <a:avLst/>
          </a:prstGeom>
        </p:spPr>
        <p:txBody>
          <a:bodyPr vert="horz" rtlCol="0">
            <a:no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Cambr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ambria"/>
              <a:buNone/>
              <a:defRPr kumimoji="0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60000"/>
              <a:buFont typeface="Wingdings 2"/>
              <a:buNone/>
              <a:defRPr kumimoji="0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Calibri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2"/>
              </a:buClr>
              <a:buSzPct val="100000"/>
              <a:buFont typeface="Cambria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Font typeface="Arial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Font typeface="Arial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Font typeface="Arial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Font typeface="Arial"/>
              <a:buNone/>
              <a:defRPr kumimoji="0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60000"/>
            <a:r>
              <a:rPr lang="en-US" altLang="zh-TW" dirty="0" smtClean="0"/>
              <a:t>void setup() {</a:t>
            </a:r>
            <a:br>
              <a:rPr lang="en-US" altLang="zh-TW" dirty="0" smtClean="0"/>
            </a:br>
            <a:r>
              <a:rPr lang="en-US" altLang="zh-TW" dirty="0" smtClean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(5, OUTPUT);</a:t>
            </a:r>
            <a:br>
              <a:rPr lang="en-US" altLang="zh-TW" dirty="0" smtClean="0"/>
            </a:br>
            <a:r>
              <a:rPr lang="en-US" altLang="zh-TW" dirty="0" smtClean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OUTPUT);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  <a:br>
              <a:rPr lang="en-US" altLang="zh-TW" dirty="0" smtClean="0"/>
            </a:br>
            <a:r>
              <a:rPr lang="en-US" altLang="zh-TW" dirty="0" smtClean="0"/>
              <a:t>void loop() {</a:t>
            </a:r>
            <a:br>
              <a:rPr lang="en-US" altLang="zh-TW" dirty="0" smtClean="0"/>
            </a:br>
            <a:r>
              <a:rPr lang="en-US" altLang="zh-TW" dirty="0" smtClean="0"/>
              <a:t>    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0);</a:t>
            </a:r>
            <a:br>
              <a:rPr lang="en-US" altLang="zh-TW" dirty="0" smtClean="0"/>
            </a:br>
            <a:r>
              <a:rPr lang="en-US" altLang="zh-TW" dirty="0" smtClean="0"/>
              <a:t>     delay(1000);</a:t>
            </a:r>
            <a:br>
              <a:rPr lang="en-US" altLang="zh-TW" dirty="0" smtClean="0"/>
            </a:br>
            <a:r>
              <a:rPr lang="en-US" altLang="zh-TW" dirty="0" smtClean="0"/>
              <a:t>     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br>
              <a:rPr lang="en-US" altLang="zh-TW" dirty="0" smtClean="0"/>
            </a:br>
            <a:r>
              <a:rPr lang="en-US" altLang="zh-TW" dirty="0" smtClean="0"/>
              <a:t>     delay(1000); </a:t>
            </a:r>
            <a:br>
              <a:rPr lang="en-US" altLang="zh-TW" dirty="0" smtClean="0"/>
            </a:br>
            <a:r>
              <a:rPr lang="en-US" altLang="zh-TW" dirty="0" smtClean="0"/>
              <a:t>}</a:t>
            </a:r>
          </a:p>
          <a:p>
            <a:pPr algn="l" defTabSz="360000"/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5560" y="4797152"/>
            <a:ext cx="1802184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556" y="3451225"/>
            <a:ext cx="146324" cy="219487"/>
          </a:xfrm>
          <a:prstGeom prst="rect">
            <a:avLst/>
          </a:prstGeom>
        </p:spPr>
      </p:pic>
      <p:grpSp>
        <p:nvGrpSpPr>
          <p:cNvPr id="9" name="群組 8"/>
          <p:cNvGrpSpPr/>
          <p:nvPr/>
        </p:nvGrpSpPr>
        <p:grpSpPr>
          <a:xfrm>
            <a:off x="5724000" y="1195200"/>
            <a:ext cx="3062643" cy="1659600"/>
            <a:chOff x="5724000" y="1195200"/>
            <a:chExt cx="3062643" cy="1659600"/>
          </a:xfrm>
        </p:grpSpPr>
        <p:pic>
          <p:nvPicPr>
            <p:cNvPr id="10" name="圖片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000" y="1195200"/>
              <a:ext cx="3062643" cy="1659600"/>
            </a:xfrm>
            <a:prstGeom prst="rect">
              <a:avLst/>
            </a:prstGeom>
          </p:spPr>
        </p:pic>
        <p:sp>
          <p:nvSpPr>
            <p:cNvPr id="12" name="文字方塊 11"/>
            <p:cNvSpPr txBox="1"/>
            <p:nvPr/>
          </p:nvSpPr>
          <p:spPr>
            <a:xfrm>
              <a:off x="6130776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8281739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4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5560" y="5148483"/>
            <a:ext cx="2450256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  <p:grpSp>
        <p:nvGrpSpPr>
          <p:cNvPr id="17" name="群組 16"/>
          <p:cNvGrpSpPr/>
          <p:nvPr/>
        </p:nvGrpSpPr>
        <p:grpSpPr>
          <a:xfrm>
            <a:off x="5724000" y="1195200"/>
            <a:ext cx="3243034" cy="1659600"/>
            <a:chOff x="5724000" y="1195200"/>
            <a:chExt cx="3243034" cy="1659600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000" y="1195200"/>
              <a:ext cx="3243034" cy="1659600"/>
            </a:xfrm>
            <a:prstGeom prst="rect">
              <a:avLst/>
            </a:prstGeom>
          </p:spPr>
        </p:pic>
        <p:sp>
          <p:nvSpPr>
            <p:cNvPr id="19" name="文字方塊 18"/>
            <p:cNvSpPr txBox="1"/>
            <p:nvPr/>
          </p:nvSpPr>
          <p:spPr>
            <a:xfrm>
              <a:off x="6130776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8281739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462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07504" y="1844824"/>
            <a:ext cx="6400800" cy="4752528"/>
          </a:xfrm>
        </p:spPr>
        <p:txBody>
          <a:bodyPr>
            <a:noAutofit/>
          </a:bodyPr>
          <a:lstStyle/>
          <a:p>
            <a:pPr algn="l" defTabSz="360000"/>
            <a:r>
              <a:rPr lang="en-US" altLang="zh-TW" sz="2400" dirty="0"/>
              <a:t>void setup() {</a:t>
            </a:r>
            <a:br>
              <a:rPr lang="en-US" altLang="zh-TW" sz="2400" dirty="0"/>
            </a:br>
            <a:r>
              <a:rPr lang="en-US" altLang="zh-TW" sz="2400" dirty="0"/>
              <a:t>     </a:t>
            </a:r>
            <a:r>
              <a:rPr lang="en-US" altLang="zh-TW" sz="2400" dirty="0" err="1" smtClean="0"/>
              <a:t>pinMode</a:t>
            </a:r>
            <a:r>
              <a:rPr lang="en-US" altLang="zh-TW" sz="2400" dirty="0" smtClean="0"/>
              <a:t>(5, </a:t>
            </a:r>
            <a:r>
              <a:rPr lang="en-US" altLang="zh-TW" sz="2400" dirty="0"/>
              <a:t>OUTPUT</a:t>
            </a:r>
            <a:r>
              <a:rPr lang="en-US" altLang="zh-TW" dirty="0"/>
              <a:t>);</a:t>
            </a:r>
            <a:br>
              <a:rPr lang="en-US" altLang="zh-TW" dirty="0"/>
            </a:br>
            <a:r>
              <a:rPr lang="en-US" altLang="zh-TW" dirty="0"/>
              <a:t>     </a:t>
            </a:r>
            <a:r>
              <a:rPr lang="en-US" altLang="zh-TW" dirty="0" err="1" smtClean="0"/>
              <a:t>pinMode</a:t>
            </a:r>
            <a:r>
              <a:rPr lang="en-US" altLang="zh-TW" dirty="0" smtClean="0"/>
              <a:t>(6, </a:t>
            </a:r>
            <a:r>
              <a:rPr lang="en-US" altLang="zh-TW" dirty="0"/>
              <a:t>OUTPUT</a:t>
            </a:r>
            <a:r>
              <a:rPr lang="en-US" altLang="zh-TW" dirty="0" smtClean="0"/>
              <a:t>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(5, 1);</a:t>
            </a:r>
            <a:br>
              <a:rPr lang="en-US" altLang="zh-TW" dirty="0" smtClean="0"/>
            </a:br>
            <a:r>
              <a:rPr lang="en-US" altLang="zh-TW" dirty="0" smtClean="0"/>
              <a:t>	</a:t>
            </a:r>
            <a:r>
              <a:rPr lang="en-US" altLang="zh-TW" dirty="0" err="1" smtClean="0"/>
              <a:t>digitalWrite</a:t>
            </a:r>
            <a:r>
              <a:rPr lang="en-US" altLang="zh-TW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}</a:t>
            </a:r>
            <a:br>
              <a:rPr lang="en-US" altLang="zh-TW" sz="2400" dirty="0"/>
            </a:br>
            <a:r>
              <a:rPr lang="en-US" altLang="zh-TW" sz="2400" dirty="0"/>
              <a:t>void loop() {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0);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</a:t>
            </a:r>
            <a:br>
              <a:rPr lang="en-US" altLang="zh-TW" sz="2400" dirty="0"/>
            </a:br>
            <a:r>
              <a:rPr lang="en-US" altLang="zh-TW" sz="2400" dirty="0"/>
              <a:t>     </a:t>
            </a:r>
            <a:r>
              <a:rPr lang="en-US" altLang="zh-TW" sz="2400" dirty="0" err="1" smtClean="0"/>
              <a:t>digitalWrite</a:t>
            </a:r>
            <a:r>
              <a:rPr lang="en-US" altLang="zh-TW" sz="2400" dirty="0" smtClean="0"/>
              <a:t>(6, 1);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/>
              <a:t>     delay(1000); </a:t>
            </a:r>
            <a:br>
              <a:rPr lang="en-US" altLang="zh-TW" sz="2400" dirty="0"/>
            </a:br>
            <a:r>
              <a:rPr lang="en-US" altLang="zh-TW" sz="2400" dirty="0"/>
              <a:t>}</a:t>
            </a:r>
          </a:p>
          <a:p>
            <a:pPr algn="l" defTabSz="360000"/>
            <a:endParaRPr lang="zh-TW" altLang="en-US" sz="2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251520" y="126876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兩極控制</a:t>
            </a:r>
            <a:r>
              <a:rPr lang="zh-TW" altLang="en-US" dirty="0"/>
              <a:t>模式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182902"/>
            <a:ext cx="7772400" cy="921345"/>
          </a:xfrm>
        </p:spPr>
        <p:txBody>
          <a:bodyPr/>
          <a:lstStyle/>
          <a:p>
            <a:r>
              <a:rPr lang="en-US" altLang="zh-TW" sz="4800" dirty="0" smtClean="0"/>
              <a:t>ARDUINO </a:t>
            </a:r>
            <a:r>
              <a:rPr lang="zh-TW" altLang="en-US" sz="4800" dirty="0" smtClean="0"/>
              <a:t>範例演練</a:t>
            </a:r>
            <a:endParaRPr lang="zh-TW" altLang="en-US" sz="4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29000"/>
            <a:ext cx="3003313" cy="3130035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H="1">
            <a:off x="7766051" y="3740944"/>
            <a:ext cx="20637" cy="78978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7867650" y="4135834"/>
            <a:ext cx="20736" cy="3861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465560" y="5525941"/>
            <a:ext cx="1730176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10" y="4983981"/>
            <a:ext cx="262927" cy="312464"/>
          </a:xfrm>
          <a:prstGeom prst="rect">
            <a:avLst/>
          </a:prstGeom>
        </p:spPr>
      </p:pic>
      <p:grpSp>
        <p:nvGrpSpPr>
          <p:cNvPr id="17" name="群組 16"/>
          <p:cNvGrpSpPr/>
          <p:nvPr/>
        </p:nvGrpSpPr>
        <p:grpSpPr>
          <a:xfrm>
            <a:off x="5724000" y="1195200"/>
            <a:ext cx="3243034" cy="1659600"/>
            <a:chOff x="5724000" y="1195200"/>
            <a:chExt cx="3243034" cy="1659600"/>
          </a:xfrm>
        </p:grpSpPr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24000" y="1195200"/>
              <a:ext cx="3243034" cy="1659600"/>
            </a:xfrm>
            <a:prstGeom prst="rect">
              <a:avLst/>
            </a:prstGeom>
          </p:spPr>
        </p:pic>
        <p:sp>
          <p:nvSpPr>
            <p:cNvPr id="19" name="文字方塊 18"/>
            <p:cNvSpPr txBox="1"/>
            <p:nvPr/>
          </p:nvSpPr>
          <p:spPr>
            <a:xfrm>
              <a:off x="6130776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5</a:t>
              </a:r>
              <a:endParaRPr lang="zh-TW" altLang="en-US" dirty="0"/>
            </a:p>
          </p:txBody>
        </p:sp>
        <p:sp>
          <p:nvSpPr>
            <p:cNvPr id="20" name="文字方塊 19"/>
            <p:cNvSpPr txBox="1"/>
            <p:nvPr/>
          </p:nvSpPr>
          <p:spPr>
            <a:xfrm>
              <a:off x="8281739" y="17347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/>
                <a:t>6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8698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93</TotalTime>
  <Words>156</Words>
  <Application>Microsoft Office PowerPoint</Application>
  <PresentationFormat>如螢幕大小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  <vt:variant>
        <vt:lpstr>自訂放映</vt:lpstr>
      </vt:variant>
      <vt:variant>
        <vt:i4>1</vt:i4>
      </vt:variant>
    </vt:vector>
  </HeadingPairs>
  <TitlesOfParts>
    <vt:vector size="15" baseType="lpstr">
      <vt:lpstr>行雲流水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ARDUINO 範例演練</vt:lpstr>
      <vt:lpstr>自訂放映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 範例演練</dc:title>
  <dc:creator>Windows 使用者</dc:creator>
  <cp:lastModifiedBy>Windows 使用者</cp:lastModifiedBy>
  <cp:revision>9</cp:revision>
  <dcterms:created xsi:type="dcterms:W3CDTF">2019-08-30T00:36:14Z</dcterms:created>
  <dcterms:modified xsi:type="dcterms:W3CDTF">2019-09-03T23:18:42Z</dcterms:modified>
</cp:coreProperties>
</file>